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2CE9-290D-4CF7-8F4F-9547D1672264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1EBC-DE1B-4818-8B59-5BF967A65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2CE9-290D-4CF7-8F4F-9547D1672264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1EBC-DE1B-4818-8B59-5BF967A65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2CE9-290D-4CF7-8F4F-9547D1672264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1EBC-DE1B-4818-8B59-5BF967A65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2CE9-290D-4CF7-8F4F-9547D1672264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1EBC-DE1B-4818-8B59-5BF967A65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2CE9-290D-4CF7-8F4F-9547D1672264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1EBC-DE1B-4818-8B59-5BF967A65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2CE9-290D-4CF7-8F4F-9547D1672264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1EBC-DE1B-4818-8B59-5BF967A65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2CE9-290D-4CF7-8F4F-9547D1672264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1EBC-DE1B-4818-8B59-5BF967A65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2CE9-290D-4CF7-8F4F-9547D1672264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1EBC-DE1B-4818-8B59-5BF967A65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2CE9-290D-4CF7-8F4F-9547D1672264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1EBC-DE1B-4818-8B59-5BF967A65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2CE9-290D-4CF7-8F4F-9547D1672264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1EBC-DE1B-4818-8B59-5BF967A65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2CE9-290D-4CF7-8F4F-9547D1672264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1EBC-DE1B-4818-8B59-5BF967A65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02CE9-290D-4CF7-8F4F-9547D1672264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A1EBC-DE1B-4818-8B59-5BF967A65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ऊ </a:t>
            </a:r>
            <a:r>
              <a:rPr lang="en-US" dirty="0" err="1" smtClean="0"/>
              <a:t>की</a:t>
            </a:r>
            <a:r>
              <a:rPr lang="en-US" dirty="0" smtClean="0"/>
              <a:t> </a:t>
            </a:r>
            <a:r>
              <a:rPr lang="en-US" dirty="0" err="1" smtClean="0"/>
              <a:t>मात्रा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ऊ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Matra</a:t>
            </a:r>
            <a:r>
              <a:rPr lang="en-US" dirty="0" smtClean="0"/>
              <a:t>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ऊ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Matra</a:t>
            </a:r>
            <a:r>
              <a:rPr lang="en-US" dirty="0" smtClean="0"/>
              <a:t> words</a:t>
            </a:r>
          </a:p>
          <a:p>
            <a:r>
              <a:rPr lang="en-US" dirty="0" smtClean="0"/>
              <a:t>With pictures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ऊ </a:t>
            </a:r>
            <a:r>
              <a:rPr lang="en-US" dirty="0" err="1" smtClean="0"/>
              <a:t>की</a:t>
            </a:r>
            <a:r>
              <a:rPr lang="en-US" dirty="0" smtClean="0"/>
              <a:t> </a:t>
            </a:r>
            <a:r>
              <a:rPr lang="en-US" dirty="0" err="1" smtClean="0"/>
              <a:t>मात्रा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ऊ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Matra</a:t>
            </a:r>
            <a:r>
              <a:rPr lang="en-US" dirty="0" smtClean="0"/>
              <a:t>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दूध</a:t>
            </a:r>
            <a:r>
              <a:rPr lang="en-US" dirty="0" smtClean="0"/>
              <a:t> (Milk)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चूड़ी</a:t>
            </a:r>
            <a:r>
              <a:rPr lang="en-US" dirty="0" smtClean="0"/>
              <a:t> (Bangle)</a:t>
            </a:r>
            <a:endParaRPr lang="en-US" dirty="0"/>
          </a:p>
        </p:txBody>
      </p:sp>
      <p:pic>
        <p:nvPicPr>
          <p:cNvPr id="7" name="Content Placeholder 6" descr="Buy YouBella Gold Plated Bangles Jewellery for Girls/Women (2.4) at  Amazon.in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7346" y="2174875"/>
            <a:ext cx="3477133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IDF - Global Dairy Expertise Since 1903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1650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ऊ </a:t>
            </a:r>
            <a:r>
              <a:rPr lang="en-US" dirty="0" err="1" smtClean="0"/>
              <a:t>की</a:t>
            </a:r>
            <a:r>
              <a:rPr lang="en-US" dirty="0" smtClean="0"/>
              <a:t> </a:t>
            </a:r>
            <a:r>
              <a:rPr lang="en-US" dirty="0" err="1" smtClean="0"/>
              <a:t>मात्रा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ऊ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Matra</a:t>
            </a:r>
            <a:r>
              <a:rPr lang="en-US" dirty="0" smtClean="0"/>
              <a:t>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सूरज</a:t>
            </a:r>
            <a:r>
              <a:rPr lang="en-US" dirty="0" smtClean="0"/>
              <a:t> (Sun)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बूढ़ा</a:t>
            </a:r>
            <a:r>
              <a:rPr lang="en-US" dirty="0" smtClean="0"/>
              <a:t> (Old man)</a:t>
            </a:r>
            <a:endParaRPr lang="en-US" dirty="0"/>
          </a:p>
        </p:txBody>
      </p:sp>
      <p:pic>
        <p:nvPicPr>
          <p:cNvPr id="7" name="Content Placeholder 6" descr="The Grand Old Man of India and his unwavering legacy - Hindustan Times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2286001"/>
            <a:ext cx="40417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Sun Images, Stock Photos &amp;amp; Vectors | Shutterstock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0"/>
            <a:ext cx="4040188" cy="37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ऊ </a:t>
            </a:r>
            <a:r>
              <a:rPr lang="en-US" dirty="0" err="1" smtClean="0"/>
              <a:t>की</a:t>
            </a:r>
            <a:r>
              <a:rPr lang="en-US" dirty="0" smtClean="0"/>
              <a:t> </a:t>
            </a:r>
            <a:r>
              <a:rPr lang="en-US" dirty="0" err="1" smtClean="0"/>
              <a:t>मात्रा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ऊ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Matra</a:t>
            </a:r>
            <a:r>
              <a:rPr lang="en-US" dirty="0" smtClean="0"/>
              <a:t>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फूल</a:t>
            </a:r>
            <a:r>
              <a:rPr lang="en-US" dirty="0" smtClean="0"/>
              <a:t> (Flower)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भालू</a:t>
            </a:r>
            <a:r>
              <a:rPr lang="en-US" dirty="0" smtClean="0"/>
              <a:t> (Bear)</a:t>
            </a:r>
            <a:endParaRPr lang="en-US" dirty="0"/>
          </a:p>
        </p:txBody>
      </p:sp>
      <p:pic>
        <p:nvPicPr>
          <p:cNvPr id="8" name="Content Placeholder 7" descr="Brown bear - Wikipedia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2133600"/>
            <a:ext cx="40417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Red Dahlia Flower · Free Stock Photo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4040188" cy="361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ऊ </a:t>
            </a:r>
            <a:r>
              <a:rPr lang="en-US" dirty="0" err="1" smtClean="0"/>
              <a:t>की</a:t>
            </a:r>
            <a:r>
              <a:rPr lang="en-US" dirty="0" smtClean="0"/>
              <a:t> </a:t>
            </a:r>
            <a:r>
              <a:rPr lang="en-US" dirty="0" err="1" smtClean="0"/>
              <a:t>मात्रा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ऊ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Matra</a:t>
            </a:r>
            <a:r>
              <a:rPr lang="en-US" dirty="0" smtClean="0"/>
              <a:t>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जूता</a:t>
            </a:r>
            <a:r>
              <a:rPr lang="en-US" dirty="0" smtClean="0"/>
              <a:t> (Shoe)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झूला</a:t>
            </a:r>
            <a:r>
              <a:rPr lang="en-US" dirty="0" smtClean="0"/>
              <a:t> (Swing)</a:t>
            </a:r>
            <a:endParaRPr lang="en-US" dirty="0"/>
          </a:p>
        </p:txBody>
      </p:sp>
      <p:pic>
        <p:nvPicPr>
          <p:cNvPr id="7" name="Content Placeholder 6" descr="When Were Swings Invented? | Wonderopolis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209800"/>
            <a:ext cx="40417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Best 100+ Shoe Pictures | Download Free Images on Unsplash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1650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54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ऊ की मात्रा ऊ ki Matra words</vt:lpstr>
      <vt:lpstr>ऊ की मात्रा ऊ ki Matra words</vt:lpstr>
      <vt:lpstr>ऊ की मात्रा ऊ ki Matra words</vt:lpstr>
      <vt:lpstr>ऊ की मात्रा ऊ ki Matra words</vt:lpstr>
      <vt:lpstr>ऊ की मात्रा ऊ ki Matra words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ऊ की मात्रा EE ki Matra words</dc:title>
  <dc:creator>PC</dc:creator>
  <cp:lastModifiedBy>PC</cp:lastModifiedBy>
  <cp:revision>23</cp:revision>
  <dcterms:created xsi:type="dcterms:W3CDTF">2021-10-18T18:27:45Z</dcterms:created>
  <dcterms:modified xsi:type="dcterms:W3CDTF">2023-01-17T18:25:00Z</dcterms:modified>
</cp:coreProperties>
</file>